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5" r:id="rId1"/>
  </p:sldMasterIdLst>
  <p:notesMasterIdLst>
    <p:notesMasterId r:id="rId4"/>
  </p:notesMasterIdLst>
  <p:sldIdLst>
    <p:sldId id="306" r:id="rId2"/>
    <p:sldId id="311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46" autoAdjust="0"/>
    <p:restoredTop sz="83126" autoAdjust="0"/>
  </p:normalViewPr>
  <p:slideViewPr>
    <p:cSldViewPr>
      <p:cViewPr varScale="1">
        <p:scale>
          <a:sx n="70" d="100"/>
          <a:sy n="70" d="100"/>
        </p:scale>
        <p:origin x="135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B70D5C5E-7D6C-489D-9DF1-29CC4598FBA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1263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BD6FE9-F104-41B0-9578-16EC50805C21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sz="8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0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587D1-4DB9-41EF-8093-BB5E4613BA36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058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27ED1-B83E-4549-9916-851461C7A55D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730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8A728-D6BA-490D-BA14-3C62520F0224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578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1270000"/>
            <a:ext cx="8004175" cy="48482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0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19601-939E-4902-8834-1F4FB3D25E1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342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5F3E1-75A8-49C5-B06F-935DBD95AD8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337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61DAA-EB57-41A3-B70E-B6B29A40C163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789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413BD-CB10-4B3F-82C8-B8AB27DD8457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490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2245E-4F0F-4A56-9E30-9B50484C0A5E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635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FEF9E-1723-4E15-96AB-57BF2545842F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203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06408-6703-4FBD-91E6-BB3B387109A7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60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E7347-BB41-4A09-8D0E-9E75DFF2691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716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62245E-4F0F-4A56-9E30-9B50484C0A5E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28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762AE8F-4306-4B62-A724-60AE1E758014}"/>
              </a:ext>
            </a:extLst>
          </p:cNvPr>
          <p:cNvSpPr txBox="1"/>
          <p:nvPr/>
        </p:nvSpPr>
        <p:spPr>
          <a:xfrm>
            <a:off x="5940152" y="5229200"/>
            <a:ext cx="3096344" cy="52322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Mayo 2023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260648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de la Encuesta Nacional de Ocupación y Empleo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899592" y="5831686"/>
            <a:ext cx="3499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Millones de personas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C7D4EC7-B2AC-43A6-AEFF-9C720AC0484E}"/>
              </a:ext>
            </a:extLst>
          </p:cNvPr>
          <p:cNvSpPr txBox="1"/>
          <p:nvPr/>
        </p:nvSpPr>
        <p:spPr>
          <a:xfrm>
            <a:off x="539552" y="6501367"/>
            <a:ext cx="5616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Fuente: INEGI, resultados del ENOE marzo 2023 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B751992-09FB-41CB-BCEA-A11501B65C2A}"/>
              </a:ext>
            </a:extLst>
          </p:cNvPr>
          <p:cNvSpPr txBox="1"/>
          <p:nvPr/>
        </p:nvSpPr>
        <p:spPr>
          <a:xfrm>
            <a:off x="6804248" y="6453336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www.amech.mx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50D45DC-FE0C-AD1A-1B3A-507E398914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1212795"/>
            <a:ext cx="7704856" cy="461889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38901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5605</TotalTime>
  <Words>29</Words>
  <Application>Microsoft Office PowerPoint</Application>
  <PresentationFormat>Presentación en pantalla 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Mary Carmen Carreón</dc:creator>
  <cp:lastModifiedBy>MARY CARMEN CARREON SIERRA</cp:lastModifiedBy>
  <cp:revision>226</cp:revision>
  <dcterms:created xsi:type="dcterms:W3CDTF">2014-01-16T16:02:08Z</dcterms:created>
  <dcterms:modified xsi:type="dcterms:W3CDTF">2023-05-04T15:41:53Z</dcterms:modified>
</cp:coreProperties>
</file>